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397" r:id="rId2"/>
    <p:sldId id="398" r:id="rId3"/>
    <p:sldId id="399" r:id="rId4"/>
    <p:sldId id="400" r:id="rId5"/>
    <p:sldId id="401" r:id="rId6"/>
    <p:sldId id="402" r:id="rId7"/>
  </p:sldIdLst>
  <p:sldSz cx="12195175" cy="6859588"/>
  <p:notesSz cx="6858000" cy="9144000"/>
  <p:defaultTextStyle>
    <a:defPPr>
      <a:defRPr lang="ms-MY"/>
    </a:defPPr>
    <a:lvl1pPr marL="0" algn="l" defTabSz="1219444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722" algn="l" defTabSz="1219444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444" algn="l" defTabSz="1219444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9166" algn="l" defTabSz="1219444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888" algn="l" defTabSz="1219444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8610" algn="l" defTabSz="1219444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8332" algn="l" defTabSz="1219444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8053" algn="l" defTabSz="1219444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7775" algn="l" defTabSz="1219444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ECE9"/>
    <a:srgbClr val="2E649B"/>
    <a:srgbClr val="00BBC0"/>
    <a:srgbClr val="37A173"/>
    <a:srgbClr val="A7E0C7"/>
    <a:srgbClr val="4E9979"/>
    <a:srgbClr val="008E92"/>
    <a:srgbClr val="00A8AC"/>
    <a:srgbClr val="27816F"/>
    <a:srgbClr val="00C7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124" autoAdjust="0"/>
    <p:restoredTop sz="95297" autoAdjust="0"/>
  </p:normalViewPr>
  <p:slideViewPr>
    <p:cSldViewPr showGuides="1">
      <p:cViewPr varScale="1">
        <p:scale>
          <a:sx n="78" d="100"/>
          <a:sy n="78" d="100"/>
        </p:scale>
        <p:origin x="1032" y="96"/>
      </p:cViewPr>
      <p:guideLst>
        <p:guide orient="horz" pos="2160"/>
        <p:guide pos="384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g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jpg"/></Relationships>
</file>

<file path=ppt/diagrams/_rels/data4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pg"/></Relationships>
</file>

<file path=ppt/diagrams/_rels/data5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jp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jpg"/></Relationships>
</file>

<file path=ppt/diagrams/_rels/drawing4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pg"/></Relationships>
</file>

<file path=ppt/diagrams/_rels/drawing5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3E39A80-D6B7-4E26-B22E-327D37299CB1}" type="doc">
      <dgm:prSet loTypeId="urn:microsoft.com/office/officeart/2008/layout/BendingPictureSemiTransparentText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4DCAFF9-3CD8-4192-92EC-2050EBC96D81}">
      <dgm:prSet phldrT="[Text]"/>
      <dgm:spPr>
        <a:noFill/>
      </dgm:spPr>
      <dgm:t>
        <a:bodyPr/>
        <a:lstStyle/>
        <a:p>
          <a:endParaRPr lang="en-US"/>
        </a:p>
      </dgm:t>
    </dgm:pt>
    <dgm:pt modelId="{896C2910-71E4-4E18-81DA-428510306E45}" type="parTrans" cxnId="{2A678D74-5D28-4772-9694-380BDCB05326}">
      <dgm:prSet/>
      <dgm:spPr/>
      <dgm:t>
        <a:bodyPr/>
        <a:lstStyle/>
        <a:p>
          <a:endParaRPr lang="en-US"/>
        </a:p>
      </dgm:t>
    </dgm:pt>
    <dgm:pt modelId="{5670A9B4-EF79-4194-B2F8-D0D0B5D9F166}" type="sibTrans" cxnId="{2A678D74-5D28-4772-9694-380BDCB05326}">
      <dgm:prSet/>
      <dgm:spPr/>
      <dgm:t>
        <a:bodyPr/>
        <a:lstStyle/>
        <a:p>
          <a:endParaRPr lang="en-US"/>
        </a:p>
      </dgm:t>
    </dgm:pt>
    <dgm:pt modelId="{BDA71D6A-C3D1-411E-9EAC-6386FFEE52C2}" type="pres">
      <dgm:prSet presAssocID="{B3E39A80-D6B7-4E26-B22E-327D37299CB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B2273E3-B9E3-4A02-93CF-275511BE0699}" type="pres">
      <dgm:prSet presAssocID="{F4DCAFF9-3CD8-4192-92EC-2050EBC96D81}" presName="composite" presStyleCnt="0"/>
      <dgm:spPr/>
    </dgm:pt>
    <dgm:pt modelId="{367DAC4B-08E7-4BA7-A970-D0115453FB5A}" type="pres">
      <dgm:prSet presAssocID="{F4DCAFF9-3CD8-4192-92EC-2050EBC96D81}" presName="rect1" presStyleLbl="bgShp" presStyleIdx="0" presStyleCnt="1" custScaleX="231061" custScaleY="146495" custLinFactNeighborX="-7900" custLinFactNeighborY="-257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2000" b="-22000"/>
          </a:stretch>
        </a:blipFill>
      </dgm:spPr>
      <dgm:t>
        <a:bodyPr/>
        <a:lstStyle/>
        <a:p>
          <a:endParaRPr lang="en-US"/>
        </a:p>
      </dgm:t>
    </dgm:pt>
    <dgm:pt modelId="{7AC81859-B11C-4EE9-8379-B9AF70890D88}" type="pres">
      <dgm:prSet presAssocID="{F4DCAFF9-3CD8-4192-92EC-2050EBC96D81}" presName="rect2" presStyleLbl="trBgShp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7298E54-AC39-9641-8FDF-445D73C2F5BF}" type="presOf" srcId="{F4DCAFF9-3CD8-4192-92EC-2050EBC96D81}" destId="{7AC81859-B11C-4EE9-8379-B9AF70890D88}" srcOrd="0" destOrd="0" presId="urn:microsoft.com/office/officeart/2008/layout/BendingPictureSemiTransparentText"/>
    <dgm:cxn modelId="{2A678D74-5D28-4772-9694-380BDCB05326}" srcId="{B3E39A80-D6B7-4E26-B22E-327D37299CB1}" destId="{F4DCAFF9-3CD8-4192-92EC-2050EBC96D81}" srcOrd="0" destOrd="0" parTransId="{896C2910-71E4-4E18-81DA-428510306E45}" sibTransId="{5670A9B4-EF79-4194-B2F8-D0D0B5D9F166}"/>
    <dgm:cxn modelId="{CA280C35-E09F-8141-B5FA-080503846240}" type="presOf" srcId="{B3E39A80-D6B7-4E26-B22E-327D37299CB1}" destId="{BDA71D6A-C3D1-411E-9EAC-6386FFEE52C2}" srcOrd="0" destOrd="0" presId="urn:microsoft.com/office/officeart/2008/layout/BendingPictureSemiTransparentText"/>
    <dgm:cxn modelId="{D513C2FD-44A4-BD49-8D90-F2C1CB4EB989}" type="presParOf" srcId="{BDA71D6A-C3D1-411E-9EAC-6386FFEE52C2}" destId="{0B2273E3-B9E3-4A02-93CF-275511BE0699}" srcOrd="0" destOrd="0" presId="urn:microsoft.com/office/officeart/2008/layout/BendingPictureSemiTransparentText"/>
    <dgm:cxn modelId="{238F29FC-2843-084D-A146-04775B666EC6}" type="presParOf" srcId="{0B2273E3-B9E3-4A02-93CF-275511BE0699}" destId="{367DAC4B-08E7-4BA7-A970-D0115453FB5A}" srcOrd="0" destOrd="0" presId="urn:microsoft.com/office/officeart/2008/layout/BendingPictureSemiTransparentText"/>
    <dgm:cxn modelId="{F9B0F4CE-DE10-0C49-AD57-2CC8BDB22B49}" type="presParOf" srcId="{0B2273E3-B9E3-4A02-93CF-275511BE0699}" destId="{7AC81859-B11C-4EE9-8379-B9AF70890D88}" srcOrd="1" destOrd="0" presId="urn:microsoft.com/office/officeart/2008/layout/BendingPictureSemiTransparentText"/>
  </dgm:cxnLst>
  <dgm:bg>
    <a:effectLst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3E39A80-D6B7-4E26-B22E-327D37299CB1}" type="doc">
      <dgm:prSet loTypeId="urn:microsoft.com/office/officeart/2008/layout/BendingPictureSemiTransparentText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4DCAFF9-3CD8-4192-92EC-2050EBC96D81}">
      <dgm:prSet phldrT="[Text]"/>
      <dgm:spPr>
        <a:noFill/>
      </dgm:spPr>
      <dgm:t>
        <a:bodyPr/>
        <a:lstStyle/>
        <a:p>
          <a:endParaRPr lang="en-US"/>
        </a:p>
      </dgm:t>
    </dgm:pt>
    <dgm:pt modelId="{896C2910-71E4-4E18-81DA-428510306E45}" type="parTrans" cxnId="{2A678D74-5D28-4772-9694-380BDCB05326}">
      <dgm:prSet/>
      <dgm:spPr/>
      <dgm:t>
        <a:bodyPr/>
        <a:lstStyle/>
        <a:p>
          <a:endParaRPr lang="en-US"/>
        </a:p>
      </dgm:t>
    </dgm:pt>
    <dgm:pt modelId="{5670A9B4-EF79-4194-B2F8-D0D0B5D9F166}" type="sibTrans" cxnId="{2A678D74-5D28-4772-9694-380BDCB05326}">
      <dgm:prSet/>
      <dgm:spPr/>
      <dgm:t>
        <a:bodyPr/>
        <a:lstStyle/>
        <a:p>
          <a:endParaRPr lang="en-US"/>
        </a:p>
      </dgm:t>
    </dgm:pt>
    <dgm:pt modelId="{BDA71D6A-C3D1-411E-9EAC-6386FFEE52C2}" type="pres">
      <dgm:prSet presAssocID="{B3E39A80-D6B7-4E26-B22E-327D37299CB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B2273E3-B9E3-4A02-93CF-275511BE0699}" type="pres">
      <dgm:prSet presAssocID="{F4DCAFF9-3CD8-4192-92EC-2050EBC96D81}" presName="composite" presStyleCnt="0"/>
      <dgm:spPr/>
    </dgm:pt>
    <dgm:pt modelId="{367DAC4B-08E7-4BA7-A970-D0115453FB5A}" type="pres">
      <dgm:prSet presAssocID="{F4DCAFF9-3CD8-4192-92EC-2050EBC96D81}" presName="rect1" presStyleLbl="bgShp" presStyleIdx="0" presStyleCnt="1" custScaleX="231061" custScaleY="146495" custLinFactNeighborX="-7900" custLinFactNeighborY="-257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2000" b="-22000"/>
          </a:stretch>
        </a:blipFill>
      </dgm:spPr>
      <dgm:t>
        <a:bodyPr/>
        <a:lstStyle/>
        <a:p>
          <a:endParaRPr lang="en-US"/>
        </a:p>
      </dgm:t>
    </dgm:pt>
    <dgm:pt modelId="{7AC81859-B11C-4EE9-8379-B9AF70890D88}" type="pres">
      <dgm:prSet presAssocID="{F4DCAFF9-3CD8-4192-92EC-2050EBC96D81}" presName="rect2" presStyleLbl="trBgShp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7298E54-AC39-9641-8FDF-445D73C2F5BF}" type="presOf" srcId="{F4DCAFF9-3CD8-4192-92EC-2050EBC96D81}" destId="{7AC81859-B11C-4EE9-8379-B9AF70890D88}" srcOrd="0" destOrd="0" presId="urn:microsoft.com/office/officeart/2008/layout/BendingPictureSemiTransparentText"/>
    <dgm:cxn modelId="{2A678D74-5D28-4772-9694-380BDCB05326}" srcId="{B3E39A80-D6B7-4E26-B22E-327D37299CB1}" destId="{F4DCAFF9-3CD8-4192-92EC-2050EBC96D81}" srcOrd="0" destOrd="0" parTransId="{896C2910-71E4-4E18-81DA-428510306E45}" sibTransId="{5670A9B4-EF79-4194-B2F8-D0D0B5D9F166}"/>
    <dgm:cxn modelId="{CA280C35-E09F-8141-B5FA-080503846240}" type="presOf" srcId="{B3E39A80-D6B7-4E26-B22E-327D37299CB1}" destId="{BDA71D6A-C3D1-411E-9EAC-6386FFEE52C2}" srcOrd="0" destOrd="0" presId="urn:microsoft.com/office/officeart/2008/layout/BendingPictureSemiTransparentText"/>
    <dgm:cxn modelId="{D513C2FD-44A4-BD49-8D90-F2C1CB4EB989}" type="presParOf" srcId="{BDA71D6A-C3D1-411E-9EAC-6386FFEE52C2}" destId="{0B2273E3-B9E3-4A02-93CF-275511BE0699}" srcOrd="0" destOrd="0" presId="urn:microsoft.com/office/officeart/2008/layout/BendingPictureSemiTransparentText"/>
    <dgm:cxn modelId="{238F29FC-2843-084D-A146-04775B666EC6}" type="presParOf" srcId="{0B2273E3-B9E3-4A02-93CF-275511BE0699}" destId="{367DAC4B-08E7-4BA7-A970-D0115453FB5A}" srcOrd="0" destOrd="0" presId="urn:microsoft.com/office/officeart/2008/layout/BendingPictureSemiTransparentText"/>
    <dgm:cxn modelId="{F9B0F4CE-DE10-0C49-AD57-2CC8BDB22B49}" type="presParOf" srcId="{0B2273E3-B9E3-4A02-93CF-275511BE0699}" destId="{7AC81859-B11C-4EE9-8379-B9AF70890D88}" srcOrd="1" destOrd="0" presId="urn:microsoft.com/office/officeart/2008/layout/BendingPictureSemiTransparentText"/>
  </dgm:cxnLst>
  <dgm:bg>
    <a:effectLst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3E39A80-D6B7-4E26-B22E-327D37299CB1}" type="doc">
      <dgm:prSet loTypeId="urn:microsoft.com/office/officeart/2008/layout/BendingPictureSemiTransparentText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4DCAFF9-3CD8-4192-92EC-2050EBC96D81}">
      <dgm:prSet phldrT="[Text]"/>
      <dgm:spPr>
        <a:noFill/>
      </dgm:spPr>
      <dgm:t>
        <a:bodyPr/>
        <a:lstStyle/>
        <a:p>
          <a:endParaRPr lang="en-US"/>
        </a:p>
      </dgm:t>
    </dgm:pt>
    <dgm:pt modelId="{896C2910-71E4-4E18-81DA-428510306E45}" type="parTrans" cxnId="{2A678D74-5D28-4772-9694-380BDCB05326}">
      <dgm:prSet/>
      <dgm:spPr/>
      <dgm:t>
        <a:bodyPr/>
        <a:lstStyle/>
        <a:p>
          <a:endParaRPr lang="en-US"/>
        </a:p>
      </dgm:t>
    </dgm:pt>
    <dgm:pt modelId="{5670A9B4-EF79-4194-B2F8-D0D0B5D9F166}" type="sibTrans" cxnId="{2A678D74-5D28-4772-9694-380BDCB05326}">
      <dgm:prSet/>
      <dgm:spPr/>
      <dgm:t>
        <a:bodyPr/>
        <a:lstStyle/>
        <a:p>
          <a:endParaRPr lang="en-US"/>
        </a:p>
      </dgm:t>
    </dgm:pt>
    <dgm:pt modelId="{BDA71D6A-C3D1-411E-9EAC-6386FFEE52C2}" type="pres">
      <dgm:prSet presAssocID="{B3E39A80-D6B7-4E26-B22E-327D37299CB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B2273E3-B9E3-4A02-93CF-275511BE0699}" type="pres">
      <dgm:prSet presAssocID="{F4DCAFF9-3CD8-4192-92EC-2050EBC96D81}" presName="composite" presStyleCnt="0"/>
      <dgm:spPr/>
    </dgm:pt>
    <dgm:pt modelId="{367DAC4B-08E7-4BA7-A970-D0115453FB5A}" type="pres">
      <dgm:prSet presAssocID="{F4DCAFF9-3CD8-4192-92EC-2050EBC96D81}" presName="rect1" presStyleLbl="bgShp" presStyleIdx="0" presStyleCnt="1" custScaleX="231061" custScaleY="146495" custLinFactNeighborX="-7900" custLinFactNeighborY="-257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2000" b="-22000"/>
          </a:stretch>
        </a:blipFill>
      </dgm:spPr>
      <dgm:t>
        <a:bodyPr/>
        <a:lstStyle/>
        <a:p>
          <a:endParaRPr lang="en-US"/>
        </a:p>
      </dgm:t>
    </dgm:pt>
    <dgm:pt modelId="{7AC81859-B11C-4EE9-8379-B9AF70890D88}" type="pres">
      <dgm:prSet presAssocID="{F4DCAFF9-3CD8-4192-92EC-2050EBC96D81}" presName="rect2" presStyleLbl="trBgShp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7298E54-AC39-9641-8FDF-445D73C2F5BF}" type="presOf" srcId="{F4DCAFF9-3CD8-4192-92EC-2050EBC96D81}" destId="{7AC81859-B11C-4EE9-8379-B9AF70890D88}" srcOrd="0" destOrd="0" presId="urn:microsoft.com/office/officeart/2008/layout/BendingPictureSemiTransparentText"/>
    <dgm:cxn modelId="{2A678D74-5D28-4772-9694-380BDCB05326}" srcId="{B3E39A80-D6B7-4E26-B22E-327D37299CB1}" destId="{F4DCAFF9-3CD8-4192-92EC-2050EBC96D81}" srcOrd="0" destOrd="0" parTransId="{896C2910-71E4-4E18-81DA-428510306E45}" sibTransId="{5670A9B4-EF79-4194-B2F8-D0D0B5D9F166}"/>
    <dgm:cxn modelId="{CA280C35-E09F-8141-B5FA-080503846240}" type="presOf" srcId="{B3E39A80-D6B7-4E26-B22E-327D37299CB1}" destId="{BDA71D6A-C3D1-411E-9EAC-6386FFEE52C2}" srcOrd="0" destOrd="0" presId="urn:microsoft.com/office/officeart/2008/layout/BendingPictureSemiTransparentText"/>
    <dgm:cxn modelId="{D513C2FD-44A4-BD49-8D90-F2C1CB4EB989}" type="presParOf" srcId="{BDA71D6A-C3D1-411E-9EAC-6386FFEE52C2}" destId="{0B2273E3-B9E3-4A02-93CF-275511BE0699}" srcOrd="0" destOrd="0" presId="urn:microsoft.com/office/officeart/2008/layout/BendingPictureSemiTransparentText"/>
    <dgm:cxn modelId="{238F29FC-2843-084D-A146-04775B666EC6}" type="presParOf" srcId="{0B2273E3-B9E3-4A02-93CF-275511BE0699}" destId="{367DAC4B-08E7-4BA7-A970-D0115453FB5A}" srcOrd="0" destOrd="0" presId="urn:microsoft.com/office/officeart/2008/layout/BendingPictureSemiTransparentText"/>
    <dgm:cxn modelId="{F9B0F4CE-DE10-0C49-AD57-2CC8BDB22B49}" type="presParOf" srcId="{0B2273E3-B9E3-4A02-93CF-275511BE0699}" destId="{7AC81859-B11C-4EE9-8379-B9AF70890D88}" srcOrd="1" destOrd="0" presId="urn:microsoft.com/office/officeart/2008/layout/BendingPictureSemiTransparentText"/>
  </dgm:cxnLst>
  <dgm:bg>
    <a:effectLst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3E39A80-D6B7-4E26-B22E-327D37299CB1}" type="doc">
      <dgm:prSet loTypeId="urn:microsoft.com/office/officeart/2008/layout/BendingPictureSemiTransparentText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4DCAFF9-3CD8-4192-92EC-2050EBC96D81}">
      <dgm:prSet phldrT="[Text]"/>
      <dgm:spPr>
        <a:noFill/>
      </dgm:spPr>
      <dgm:t>
        <a:bodyPr/>
        <a:lstStyle/>
        <a:p>
          <a:endParaRPr lang="en-US"/>
        </a:p>
      </dgm:t>
    </dgm:pt>
    <dgm:pt modelId="{896C2910-71E4-4E18-81DA-428510306E45}" type="parTrans" cxnId="{2A678D74-5D28-4772-9694-380BDCB05326}">
      <dgm:prSet/>
      <dgm:spPr/>
      <dgm:t>
        <a:bodyPr/>
        <a:lstStyle/>
        <a:p>
          <a:endParaRPr lang="en-US"/>
        </a:p>
      </dgm:t>
    </dgm:pt>
    <dgm:pt modelId="{5670A9B4-EF79-4194-B2F8-D0D0B5D9F166}" type="sibTrans" cxnId="{2A678D74-5D28-4772-9694-380BDCB05326}">
      <dgm:prSet/>
      <dgm:spPr/>
      <dgm:t>
        <a:bodyPr/>
        <a:lstStyle/>
        <a:p>
          <a:endParaRPr lang="en-US"/>
        </a:p>
      </dgm:t>
    </dgm:pt>
    <dgm:pt modelId="{BDA71D6A-C3D1-411E-9EAC-6386FFEE52C2}" type="pres">
      <dgm:prSet presAssocID="{B3E39A80-D6B7-4E26-B22E-327D37299CB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B2273E3-B9E3-4A02-93CF-275511BE0699}" type="pres">
      <dgm:prSet presAssocID="{F4DCAFF9-3CD8-4192-92EC-2050EBC96D81}" presName="composite" presStyleCnt="0"/>
      <dgm:spPr/>
    </dgm:pt>
    <dgm:pt modelId="{367DAC4B-08E7-4BA7-A970-D0115453FB5A}" type="pres">
      <dgm:prSet presAssocID="{F4DCAFF9-3CD8-4192-92EC-2050EBC96D81}" presName="rect1" presStyleLbl="bgShp" presStyleIdx="0" presStyleCnt="1" custScaleX="231061" custScaleY="146495" custLinFactNeighborX="-7900" custLinFactNeighborY="-257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2000" b="-22000"/>
          </a:stretch>
        </a:blipFill>
      </dgm:spPr>
      <dgm:t>
        <a:bodyPr/>
        <a:lstStyle/>
        <a:p>
          <a:endParaRPr lang="en-US"/>
        </a:p>
      </dgm:t>
    </dgm:pt>
    <dgm:pt modelId="{7AC81859-B11C-4EE9-8379-B9AF70890D88}" type="pres">
      <dgm:prSet presAssocID="{F4DCAFF9-3CD8-4192-92EC-2050EBC96D81}" presName="rect2" presStyleLbl="trBgShp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7298E54-AC39-9641-8FDF-445D73C2F5BF}" type="presOf" srcId="{F4DCAFF9-3CD8-4192-92EC-2050EBC96D81}" destId="{7AC81859-B11C-4EE9-8379-B9AF70890D88}" srcOrd="0" destOrd="0" presId="urn:microsoft.com/office/officeart/2008/layout/BendingPictureSemiTransparentText"/>
    <dgm:cxn modelId="{2A678D74-5D28-4772-9694-380BDCB05326}" srcId="{B3E39A80-D6B7-4E26-B22E-327D37299CB1}" destId="{F4DCAFF9-3CD8-4192-92EC-2050EBC96D81}" srcOrd="0" destOrd="0" parTransId="{896C2910-71E4-4E18-81DA-428510306E45}" sibTransId="{5670A9B4-EF79-4194-B2F8-D0D0B5D9F166}"/>
    <dgm:cxn modelId="{CA280C35-E09F-8141-B5FA-080503846240}" type="presOf" srcId="{B3E39A80-D6B7-4E26-B22E-327D37299CB1}" destId="{BDA71D6A-C3D1-411E-9EAC-6386FFEE52C2}" srcOrd="0" destOrd="0" presId="urn:microsoft.com/office/officeart/2008/layout/BendingPictureSemiTransparentText"/>
    <dgm:cxn modelId="{D513C2FD-44A4-BD49-8D90-F2C1CB4EB989}" type="presParOf" srcId="{BDA71D6A-C3D1-411E-9EAC-6386FFEE52C2}" destId="{0B2273E3-B9E3-4A02-93CF-275511BE0699}" srcOrd="0" destOrd="0" presId="urn:microsoft.com/office/officeart/2008/layout/BendingPictureSemiTransparentText"/>
    <dgm:cxn modelId="{238F29FC-2843-084D-A146-04775B666EC6}" type="presParOf" srcId="{0B2273E3-B9E3-4A02-93CF-275511BE0699}" destId="{367DAC4B-08E7-4BA7-A970-D0115453FB5A}" srcOrd="0" destOrd="0" presId="urn:microsoft.com/office/officeart/2008/layout/BendingPictureSemiTransparentText"/>
    <dgm:cxn modelId="{F9B0F4CE-DE10-0C49-AD57-2CC8BDB22B49}" type="presParOf" srcId="{0B2273E3-B9E3-4A02-93CF-275511BE0699}" destId="{7AC81859-B11C-4EE9-8379-B9AF70890D88}" srcOrd="1" destOrd="0" presId="urn:microsoft.com/office/officeart/2008/layout/BendingPictureSemiTransparentText"/>
  </dgm:cxnLst>
  <dgm:bg>
    <a:effectLst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3E39A80-D6B7-4E26-B22E-327D37299CB1}" type="doc">
      <dgm:prSet loTypeId="urn:microsoft.com/office/officeart/2008/layout/BendingPictureSemiTransparentText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4DCAFF9-3CD8-4192-92EC-2050EBC96D81}">
      <dgm:prSet phldrT="[Text]"/>
      <dgm:spPr>
        <a:noFill/>
      </dgm:spPr>
      <dgm:t>
        <a:bodyPr/>
        <a:lstStyle/>
        <a:p>
          <a:endParaRPr lang="en-US"/>
        </a:p>
      </dgm:t>
    </dgm:pt>
    <dgm:pt modelId="{896C2910-71E4-4E18-81DA-428510306E45}" type="parTrans" cxnId="{2A678D74-5D28-4772-9694-380BDCB05326}">
      <dgm:prSet/>
      <dgm:spPr/>
      <dgm:t>
        <a:bodyPr/>
        <a:lstStyle/>
        <a:p>
          <a:endParaRPr lang="en-US"/>
        </a:p>
      </dgm:t>
    </dgm:pt>
    <dgm:pt modelId="{5670A9B4-EF79-4194-B2F8-D0D0B5D9F166}" type="sibTrans" cxnId="{2A678D74-5D28-4772-9694-380BDCB05326}">
      <dgm:prSet/>
      <dgm:spPr/>
      <dgm:t>
        <a:bodyPr/>
        <a:lstStyle/>
        <a:p>
          <a:endParaRPr lang="en-US"/>
        </a:p>
      </dgm:t>
    </dgm:pt>
    <dgm:pt modelId="{BDA71D6A-C3D1-411E-9EAC-6386FFEE52C2}" type="pres">
      <dgm:prSet presAssocID="{B3E39A80-D6B7-4E26-B22E-327D37299CB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B2273E3-B9E3-4A02-93CF-275511BE0699}" type="pres">
      <dgm:prSet presAssocID="{F4DCAFF9-3CD8-4192-92EC-2050EBC96D81}" presName="composite" presStyleCnt="0"/>
      <dgm:spPr/>
    </dgm:pt>
    <dgm:pt modelId="{367DAC4B-08E7-4BA7-A970-D0115453FB5A}" type="pres">
      <dgm:prSet presAssocID="{F4DCAFF9-3CD8-4192-92EC-2050EBC96D81}" presName="rect1" presStyleLbl="bgShp" presStyleIdx="0" presStyleCnt="1" custScaleX="231061" custScaleY="146495" custLinFactNeighborX="-7900" custLinFactNeighborY="-257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2000" b="-22000"/>
          </a:stretch>
        </a:blipFill>
      </dgm:spPr>
      <dgm:t>
        <a:bodyPr/>
        <a:lstStyle/>
        <a:p>
          <a:endParaRPr lang="en-US"/>
        </a:p>
      </dgm:t>
    </dgm:pt>
    <dgm:pt modelId="{7AC81859-B11C-4EE9-8379-B9AF70890D88}" type="pres">
      <dgm:prSet presAssocID="{F4DCAFF9-3CD8-4192-92EC-2050EBC96D81}" presName="rect2" presStyleLbl="trBgShp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7298E54-AC39-9641-8FDF-445D73C2F5BF}" type="presOf" srcId="{F4DCAFF9-3CD8-4192-92EC-2050EBC96D81}" destId="{7AC81859-B11C-4EE9-8379-B9AF70890D88}" srcOrd="0" destOrd="0" presId="urn:microsoft.com/office/officeart/2008/layout/BendingPictureSemiTransparentText"/>
    <dgm:cxn modelId="{2A678D74-5D28-4772-9694-380BDCB05326}" srcId="{B3E39A80-D6B7-4E26-B22E-327D37299CB1}" destId="{F4DCAFF9-3CD8-4192-92EC-2050EBC96D81}" srcOrd="0" destOrd="0" parTransId="{896C2910-71E4-4E18-81DA-428510306E45}" sibTransId="{5670A9B4-EF79-4194-B2F8-D0D0B5D9F166}"/>
    <dgm:cxn modelId="{CA280C35-E09F-8141-B5FA-080503846240}" type="presOf" srcId="{B3E39A80-D6B7-4E26-B22E-327D37299CB1}" destId="{BDA71D6A-C3D1-411E-9EAC-6386FFEE52C2}" srcOrd="0" destOrd="0" presId="urn:microsoft.com/office/officeart/2008/layout/BendingPictureSemiTransparentText"/>
    <dgm:cxn modelId="{D513C2FD-44A4-BD49-8D90-F2C1CB4EB989}" type="presParOf" srcId="{BDA71D6A-C3D1-411E-9EAC-6386FFEE52C2}" destId="{0B2273E3-B9E3-4A02-93CF-275511BE0699}" srcOrd="0" destOrd="0" presId="urn:microsoft.com/office/officeart/2008/layout/BendingPictureSemiTransparentText"/>
    <dgm:cxn modelId="{238F29FC-2843-084D-A146-04775B666EC6}" type="presParOf" srcId="{0B2273E3-B9E3-4A02-93CF-275511BE0699}" destId="{367DAC4B-08E7-4BA7-A970-D0115453FB5A}" srcOrd="0" destOrd="0" presId="urn:microsoft.com/office/officeart/2008/layout/BendingPictureSemiTransparentText"/>
    <dgm:cxn modelId="{F9B0F4CE-DE10-0C49-AD57-2CC8BDB22B49}" type="presParOf" srcId="{0B2273E3-B9E3-4A02-93CF-275511BE0699}" destId="{7AC81859-B11C-4EE9-8379-B9AF70890D88}" srcOrd="1" destOrd="0" presId="urn:microsoft.com/office/officeart/2008/layout/BendingPictureSemiTransparentText"/>
  </dgm:cxnLst>
  <dgm:bg>
    <a:effectLst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7DAC4B-08E7-4BA7-A970-D0115453FB5A}">
      <dsp:nvSpPr>
        <dsp:cNvPr id="0" name=""/>
        <dsp:cNvSpPr/>
      </dsp:nvSpPr>
      <dsp:spPr>
        <a:xfrm>
          <a:off x="0" y="0"/>
          <a:ext cx="8424927" cy="457828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2000" b="-22000"/>
          </a:stretch>
        </a:blip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AC81859-B11C-4EE9-8379-B9AF70890D88}">
      <dsp:nvSpPr>
        <dsp:cNvPr id="0" name=""/>
        <dsp:cNvSpPr/>
      </dsp:nvSpPr>
      <dsp:spPr>
        <a:xfrm>
          <a:off x="2389372" y="2917467"/>
          <a:ext cx="3646191" cy="7500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4140" tIns="104140" rIns="104140" bIns="10414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4100" kern="1200"/>
        </a:p>
      </dsp:txBody>
      <dsp:txXfrm>
        <a:off x="2389372" y="2917467"/>
        <a:ext cx="3646191" cy="75005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7DAC4B-08E7-4BA7-A970-D0115453FB5A}">
      <dsp:nvSpPr>
        <dsp:cNvPr id="0" name=""/>
        <dsp:cNvSpPr/>
      </dsp:nvSpPr>
      <dsp:spPr>
        <a:xfrm>
          <a:off x="0" y="0"/>
          <a:ext cx="8424927" cy="457828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2000" b="-22000"/>
          </a:stretch>
        </a:blip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AC81859-B11C-4EE9-8379-B9AF70890D88}">
      <dsp:nvSpPr>
        <dsp:cNvPr id="0" name=""/>
        <dsp:cNvSpPr/>
      </dsp:nvSpPr>
      <dsp:spPr>
        <a:xfrm>
          <a:off x="2389372" y="2917467"/>
          <a:ext cx="3646191" cy="7500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4140" tIns="104140" rIns="104140" bIns="10414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4100" kern="1200"/>
        </a:p>
      </dsp:txBody>
      <dsp:txXfrm>
        <a:off x="2389372" y="2917467"/>
        <a:ext cx="3646191" cy="75005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7DAC4B-08E7-4BA7-A970-D0115453FB5A}">
      <dsp:nvSpPr>
        <dsp:cNvPr id="0" name=""/>
        <dsp:cNvSpPr/>
      </dsp:nvSpPr>
      <dsp:spPr>
        <a:xfrm>
          <a:off x="0" y="0"/>
          <a:ext cx="8424927" cy="457828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2000" b="-22000"/>
          </a:stretch>
        </a:blip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AC81859-B11C-4EE9-8379-B9AF70890D88}">
      <dsp:nvSpPr>
        <dsp:cNvPr id="0" name=""/>
        <dsp:cNvSpPr/>
      </dsp:nvSpPr>
      <dsp:spPr>
        <a:xfrm>
          <a:off x="2389372" y="2917467"/>
          <a:ext cx="3646191" cy="7500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4140" tIns="104140" rIns="104140" bIns="10414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4100" kern="1200"/>
        </a:p>
      </dsp:txBody>
      <dsp:txXfrm>
        <a:off x="2389372" y="2917467"/>
        <a:ext cx="3646191" cy="75005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7DAC4B-08E7-4BA7-A970-D0115453FB5A}">
      <dsp:nvSpPr>
        <dsp:cNvPr id="0" name=""/>
        <dsp:cNvSpPr/>
      </dsp:nvSpPr>
      <dsp:spPr>
        <a:xfrm>
          <a:off x="0" y="0"/>
          <a:ext cx="8424927" cy="457828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2000" b="-22000"/>
          </a:stretch>
        </a:blip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AC81859-B11C-4EE9-8379-B9AF70890D88}">
      <dsp:nvSpPr>
        <dsp:cNvPr id="0" name=""/>
        <dsp:cNvSpPr/>
      </dsp:nvSpPr>
      <dsp:spPr>
        <a:xfrm>
          <a:off x="2389372" y="2917467"/>
          <a:ext cx="3646191" cy="7500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4140" tIns="104140" rIns="104140" bIns="10414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4100" kern="1200"/>
        </a:p>
      </dsp:txBody>
      <dsp:txXfrm>
        <a:off x="2389372" y="2917467"/>
        <a:ext cx="3646191" cy="75005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7DAC4B-08E7-4BA7-A970-D0115453FB5A}">
      <dsp:nvSpPr>
        <dsp:cNvPr id="0" name=""/>
        <dsp:cNvSpPr/>
      </dsp:nvSpPr>
      <dsp:spPr>
        <a:xfrm>
          <a:off x="0" y="0"/>
          <a:ext cx="8424927" cy="457828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2000" b="-22000"/>
          </a:stretch>
        </a:blip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AC81859-B11C-4EE9-8379-B9AF70890D88}">
      <dsp:nvSpPr>
        <dsp:cNvPr id="0" name=""/>
        <dsp:cNvSpPr/>
      </dsp:nvSpPr>
      <dsp:spPr>
        <a:xfrm>
          <a:off x="2389372" y="2917467"/>
          <a:ext cx="3646191" cy="7500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4140" tIns="104140" rIns="104140" bIns="10414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4100" kern="1200"/>
        </a:p>
      </dsp:txBody>
      <dsp:txXfrm>
        <a:off x="2389372" y="2917467"/>
        <a:ext cx="3646191" cy="7500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BendingPictureSemiTransparentText">
  <dgm:title val=""/>
  <dgm:desc val=""/>
  <dgm:catLst>
    <dgm:cat type="picture" pri="7000"/>
    <dgm:cat type="pictureconvert" pri="7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h" fact="1.19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1667"/>
        </dgm:alg>
        <dgm:shape xmlns:r="http://schemas.openxmlformats.org/officeDocument/2006/relationships" r:blip="">
          <dgm:adjLst/>
        </dgm:shape>
        <dgm:constrLst>
          <dgm:constr type="l" for="ch" forName="rect1" refType="w" fact="0"/>
          <dgm:constr type="t" for="ch" forName="rect1" refType="h" fact="0"/>
          <dgm:constr type="w" for="ch" forName="rect1" refType="w"/>
          <dgm:constr type="h" for="ch" forName="rect1" refType="h"/>
          <dgm:constr type="l" for="ch" forName="rect2" refType="w" fact="0"/>
          <dgm:constr type="t" for="ch" forName="rect2" refType="h" fact="0.7"/>
          <dgm:constr type="w" for="ch" forName="rect2" refType="w"/>
          <dgm:constr type="h" for="ch" forName="rect2" refType="h" fact="0.24"/>
        </dgm:constrLst>
        <dgm:layoutNode name="rect1" styleLbl="bgShp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rect2" styleLbl="trBgShp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BendingPictureSemiTransparentText">
  <dgm:title val=""/>
  <dgm:desc val=""/>
  <dgm:catLst>
    <dgm:cat type="picture" pri="7000"/>
    <dgm:cat type="pictureconvert" pri="7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h" fact="1.19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1667"/>
        </dgm:alg>
        <dgm:shape xmlns:r="http://schemas.openxmlformats.org/officeDocument/2006/relationships" r:blip="">
          <dgm:adjLst/>
        </dgm:shape>
        <dgm:constrLst>
          <dgm:constr type="l" for="ch" forName="rect1" refType="w" fact="0"/>
          <dgm:constr type="t" for="ch" forName="rect1" refType="h" fact="0"/>
          <dgm:constr type="w" for="ch" forName="rect1" refType="w"/>
          <dgm:constr type="h" for="ch" forName="rect1" refType="h"/>
          <dgm:constr type="l" for="ch" forName="rect2" refType="w" fact="0"/>
          <dgm:constr type="t" for="ch" forName="rect2" refType="h" fact="0.7"/>
          <dgm:constr type="w" for="ch" forName="rect2" refType="w"/>
          <dgm:constr type="h" for="ch" forName="rect2" refType="h" fact="0.24"/>
        </dgm:constrLst>
        <dgm:layoutNode name="rect1" styleLbl="bgShp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rect2" styleLbl="trBgShp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BendingPictureSemiTransparentText">
  <dgm:title val=""/>
  <dgm:desc val=""/>
  <dgm:catLst>
    <dgm:cat type="picture" pri="7000"/>
    <dgm:cat type="pictureconvert" pri="7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h" fact="1.19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1667"/>
        </dgm:alg>
        <dgm:shape xmlns:r="http://schemas.openxmlformats.org/officeDocument/2006/relationships" r:blip="">
          <dgm:adjLst/>
        </dgm:shape>
        <dgm:constrLst>
          <dgm:constr type="l" for="ch" forName="rect1" refType="w" fact="0"/>
          <dgm:constr type="t" for="ch" forName="rect1" refType="h" fact="0"/>
          <dgm:constr type="w" for="ch" forName="rect1" refType="w"/>
          <dgm:constr type="h" for="ch" forName="rect1" refType="h"/>
          <dgm:constr type="l" for="ch" forName="rect2" refType="w" fact="0"/>
          <dgm:constr type="t" for="ch" forName="rect2" refType="h" fact="0.7"/>
          <dgm:constr type="w" for="ch" forName="rect2" refType="w"/>
          <dgm:constr type="h" for="ch" forName="rect2" refType="h" fact="0.24"/>
        </dgm:constrLst>
        <dgm:layoutNode name="rect1" styleLbl="bgShp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rect2" styleLbl="trBgShp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BendingPictureSemiTransparentText">
  <dgm:title val=""/>
  <dgm:desc val=""/>
  <dgm:catLst>
    <dgm:cat type="picture" pri="7000"/>
    <dgm:cat type="pictureconvert" pri="7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h" fact="1.19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1667"/>
        </dgm:alg>
        <dgm:shape xmlns:r="http://schemas.openxmlformats.org/officeDocument/2006/relationships" r:blip="">
          <dgm:adjLst/>
        </dgm:shape>
        <dgm:constrLst>
          <dgm:constr type="l" for="ch" forName="rect1" refType="w" fact="0"/>
          <dgm:constr type="t" for="ch" forName="rect1" refType="h" fact="0"/>
          <dgm:constr type="w" for="ch" forName="rect1" refType="w"/>
          <dgm:constr type="h" for="ch" forName="rect1" refType="h"/>
          <dgm:constr type="l" for="ch" forName="rect2" refType="w" fact="0"/>
          <dgm:constr type="t" for="ch" forName="rect2" refType="h" fact="0.7"/>
          <dgm:constr type="w" for="ch" forName="rect2" refType="w"/>
          <dgm:constr type="h" for="ch" forName="rect2" refType="h" fact="0.24"/>
        </dgm:constrLst>
        <dgm:layoutNode name="rect1" styleLbl="bgShp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rect2" styleLbl="trBgShp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BendingPictureSemiTransparentText">
  <dgm:title val=""/>
  <dgm:desc val=""/>
  <dgm:catLst>
    <dgm:cat type="picture" pri="7000"/>
    <dgm:cat type="pictureconvert" pri="7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h" fact="1.19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1667"/>
        </dgm:alg>
        <dgm:shape xmlns:r="http://schemas.openxmlformats.org/officeDocument/2006/relationships" r:blip="">
          <dgm:adjLst/>
        </dgm:shape>
        <dgm:constrLst>
          <dgm:constr type="l" for="ch" forName="rect1" refType="w" fact="0"/>
          <dgm:constr type="t" for="ch" forName="rect1" refType="h" fact="0"/>
          <dgm:constr type="w" for="ch" forName="rect1" refType="w"/>
          <dgm:constr type="h" for="ch" forName="rect1" refType="h"/>
          <dgm:constr type="l" for="ch" forName="rect2" refType="w" fact="0"/>
          <dgm:constr type="t" for="ch" forName="rect2" refType="h" fact="0.7"/>
          <dgm:constr type="w" for="ch" forName="rect2" refType="w"/>
          <dgm:constr type="h" for="ch" forName="rect2" refType="h" fact="0.24"/>
        </dgm:constrLst>
        <dgm:layoutNode name="rect1" styleLbl="bgShp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rect2" styleLbl="trBgShp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ms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CD2380-E258-4037-BFCA-402EA7EBC9DE}" type="datetimeFigureOut">
              <a:rPr lang="ms-MY" smtClean="0"/>
              <a:t>11/05/2018</a:t>
            </a:fld>
            <a:endParaRPr lang="ms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ms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s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ms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69EF49-5B54-4C78-AD5B-7FF2C2B876DD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9560210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:\Users\zameermalix\Dropbox\PPTX\Agency 27\Arrow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5931353" y="6174508"/>
            <a:ext cx="332470" cy="4821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7910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08978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404813" y="838200"/>
            <a:ext cx="11597430" cy="4679950"/>
          </a:xfrm>
        </p:spPr>
        <p:txBody>
          <a:bodyPr>
            <a:normAutofit/>
          </a:bodyPr>
          <a:lstStyle>
            <a:lvl1pPr marL="0" indent="0">
              <a:lnSpc>
                <a:spcPts val="9500"/>
              </a:lnSpc>
              <a:buNone/>
              <a:defRPr sz="9600" spc="-300" baseline="0">
                <a:solidFill>
                  <a:schemeClr val="bg1"/>
                </a:solidFill>
                <a:latin typeface="Aharoni" pitchFamily="2" charset="-79"/>
                <a:cs typeface="Aharoni" pitchFamily="2" charset="-79"/>
              </a:defRPr>
            </a:lvl1pPr>
            <a:lvl2pPr marL="609722" indent="0">
              <a:buNone/>
              <a:defRPr/>
            </a:lvl2pPr>
            <a:lvl3pPr marL="1219444" indent="0">
              <a:buNone/>
              <a:defRPr/>
            </a:lvl3pPr>
            <a:lvl4pPr marL="1829166" indent="0">
              <a:buNone/>
              <a:defRPr/>
            </a:lvl4pPr>
            <a:lvl5pPr marL="2438888" indent="0">
              <a:buNone/>
              <a:defRPr/>
            </a:lvl5pPr>
          </a:lstStyle>
          <a:p>
            <a:pPr lvl="0"/>
            <a:r>
              <a:rPr lang="en-US" sz="9600" dirty="0"/>
              <a:t>WE DO MORE THAN WHAT YOU MIGHT IMAGINE.</a:t>
            </a:r>
            <a:endParaRPr lang="en-US" dirty="0"/>
          </a:p>
        </p:txBody>
      </p:sp>
      <p:pic>
        <p:nvPicPr>
          <p:cNvPr id="3" name="Picture 2" descr="C:\Users\zameermalix\Dropbox\PPTX\Agency 27\Arrow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10941527" y="5181771"/>
            <a:ext cx="926925" cy="13443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Straight Connector 3"/>
          <p:cNvCxnSpPr/>
          <p:nvPr userDrawn="1"/>
        </p:nvCxnSpPr>
        <p:spPr>
          <a:xfrm>
            <a:off x="404141" y="693490"/>
            <a:ext cx="11454086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 userDrawn="1"/>
        </p:nvSpPr>
        <p:spPr>
          <a:xfrm>
            <a:off x="8977907" y="5133813"/>
            <a:ext cx="2287806" cy="369332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bg1"/>
                </a:solidFill>
                <a:latin typeface="Roboto Light" pitchFamily="2" charset="0"/>
                <a:ea typeface="Roboto Light" pitchFamily="2" charset="0"/>
                <a:cs typeface="Aharoni" pitchFamily="2" charset="-79"/>
              </a:rPr>
              <a:t>Swipe down to begin</a:t>
            </a:r>
          </a:p>
        </p:txBody>
      </p:sp>
    </p:spTree>
    <p:extLst>
      <p:ext uri="{BB962C8B-B14F-4D97-AF65-F5344CB8AC3E}">
        <p14:creationId xmlns:p14="http://schemas.microsoft.com/office/powerpoint/2010/main" val="4176358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decel="10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6" grpId="0" animBg="1"/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404813" y="838200"/>
            <a:ext cx="11597430" cy="4679950"/>
          </a:xfrm>
        </p:spPr>
        <p:txBody>
          <a:bodyPr>
            <a:normAutofit/>
          </a:bodyPr>
          <a:lstStyle>
            <a:lvl1pPr marL="0" indent="0">
              <a:lnSpc>
                <a:spcPts val="9500"/>
              </a:lnSpc>
              <a:buNone/>
              <a:defRPr sz="9600" spc="-300" baseline="0">
                <a:solidFill>
                  <a:schemeClr val="bg1"/>
                </a:solidFill>
                <a:latin typeface="Aharoni" pitchFamily="2" charset="-79"/>
                <a:cs typeface="Aharoni" pitchFamily="2" charset="-79"/>
              </a:defRPr>
            </a:lvl1pPr>
            <a:lvl2pPr marL="609722" indent="0">
              <a:buNone/>
              <a:defRPr/>
            </a:lvl2pPr>
            <a:lvl3pPr marL="1219444" indent="0">
              <a:buNone/>
              <a:defRPr/>
            </a:lvl3pPr>
            <a:lvl4pPr marL="1829166" indent="0">
              <a:buNone/>
              <a:defRPr/>
            </a:lvl4pPr>
            <a:lvl5pPr marL="2438888" indent="0">
              <a:buNone/>
              <a:defRPr/>
            </a:lvl5pPr>
          </a:lstStyle>
          <a:p>
            <a:pPr lvl="0"/>
            <a:r>
              <a:rPr lang="en-US" sz="9600" dirty="0"/>
              <a:t>WE DO MORE THAN WHAT YOU MIGHT IMAGINE.</a:t>
            </a:r>
            <a:endParaRPr lang="en-US" dirty="0"/>
          </a:p>
        </p:txBody>
      </p:sp>
      <p:pic>
        <p:nvPicPr>
          <p:cNvPr id="3" name="Picture 2" descr="C:\Users\zameermalix\Dropbox\PPTX\Agency 27\Arrow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10941527" y="5181771"/>
            <a:ext cx="926925" cy="13443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Straight Connector 3"/>
          <p:cNvCxnSpPr/>
          <p:nvPr userDrawn="1"/>
        </p:nvCxnSpPr>
        <p:spPr>
          <a:xfrm>
            <a:off x="404141" y="693490"/>
            <a:ext cx="11454086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 userDrawn="1"/>
        </p:nvSpPr>
        <p:spPr>
          <a:xfrm>
            <a:off x="8668947" y="5133813"/>
            <a:ext cx="2613216" cy="369332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bg1"/>
                </a:solidFill>
                <a:latin typeface="Roboto Light" pitchFamily="2" charset="0"/>
                <a:ea typeface="Roboto Light" pitchFamily="2" charset="0"/>
                <a:cs typeface="Aharoni" pitchFamily="2" charset="-79"/>
              </a:rPr>
              <a:t>Swipe down to continue</a:t>
            </a:r>
          </a:p>
        </p:txBody>
      </p:sp>
    </p:spTree>
    <p:extLst>
      <p:ext uri="{BB962C8B-B14F-4D97-AF65-F5344CB8AC3E}">
        <p14:creationId xmlns:p14="http://schemas.microsoft.com/office/powerpoint/2010/main" val="288615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decel="10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>
        <p:tmplLst>
          <p:tmpl lvl="1">
            <p:tnLst>
              <p:par>
                <p:cTn presetID="2" presetClass="entr" presetSubtype="4" decel="100000" fill="hold" nodeType="withEffect">
                  <p:stCondLst>
                    <p:cond delay="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6" grpId="0" animBg="1"/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90514" y="117426"/>
            <a:ext cx="3239988" cy="432619"/>
          </a:xfrm>
        </p:spPr>
        <p:txBody>
          <a:bodyPr>
            <a:normAutofit/>
          </a:bodyPr>
          <a:lstStyle>
            <a:lvl1pPr marL="0" marR="0" indent="0" algn="l" defTabSz="1219444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800">
                <a:solidFill>
                  <a:schemeClr val="bg1"/>
                </a:solidFill>
                <a:latin typeface="Roboto Light" pitchFamily="2" charset="0"/>
                <a:ea typeface="Roboto Light" pitchFamily="2" charset="0"/>
              </a:defRPr>
            </a:lvl1pPr>
          </a:lstStyle>
          <a:p>
            <a:pPr marL="0" marR="0" lvl="0" indent="0" algn="l" defTabSz="1219444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/>
              <a:t>Introduction/</a:t>
            </a:r>
            <a:r>
              <a:rPr lang="en-US" sz="18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Roboto Light" pitchFamily="2" charset="0"/>
                <a:ea typeface="Roboto Light" pitchFamily="2" charset="0"/>
                <a:cs typeface="Aharoni" pitchFamily="2" charset="-79"/>
              </a:rPr>
              <a:t>Introducción</a:t>
            </a:r>
            <a:endParaRPr lang="en-US" sz="1800" dirty="0">
              <a:solidFill>
                <a:schemeClr val="tx1">
                  <a:lumMod val="85000"/>
                  <a:lumOff val="15000"/>
                </a:schemeClr>
              </a:solidFill>
              <a:latin typeface="Roboto Light" pitchFamily="2" charset="0"/>
              <a:ea typeface="Roboto Light" pitchFamily="2" charset="0"/>
              <a:cs typeface="Aharoni" pitchFamily="2" charset="-79"/>
            </a:endParaRPr>
          </a:p>
        </p:txBody>
      </p:sp>
      <p:pic>
        <p:nvPicPr>
          <p:cNvPr id="8" name="Picture 7" descr="C:\Users\zameermalix\Dropbox\PPTX\Agency 27\Arrow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5931353" y="6174508"/>
            <a:ext cx="332470" cy="4821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2"/>
          <p:cNvSpPr/>
          <p:nvPr userDrawn="1"/>
        </p:nvSpPr>
        <p:spPr>
          <a:xfrm>
            <a:off x="10482148" y="117427"/>
            <a:ext cx="1592102" cy="40011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en-US" sz="2000" spc="300" dirty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MINIMAL</a:t>
            </a:r>
          </a:p>
        </p:txBody>
      </p:sp>
      <p:sp>
        <p:nvSpPr>
          <p:cNvPr id="14" name="Rectangle 13"/>
          <p:cNvSpPr/>
          <p:nvPr userDrawn="1"/>
        </p:nvSpPr>
        <p:spPr>
          <a:xfrm>
            <a:off x="10482148" y="437397"/>
            <a:ext cx="1122423" cy="40011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en-US" sz="2000" spc="300" dirty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FOLIO</a:t>
            </a:r>
          </a:p>
        </p:txBody>
      </p:sp>
    </p:spTree>
    <p:extLst>
      <p:ext uri="{BB962C8B-B14F-4D97-AF65-F5344CB8AC3E}">
        <p14:creationId xmlns:p14="http://schemas.microsoft.com/office/powerpoint/2010/main" val="3358732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>
        <p:tmplLst>
          <p:tmpl lvl="1">
            <p:tnLst>
              <p:par>
                <p:cTn presetID="2" presetClass="entr" presetSubtype="8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750" fill="hold"/>
                        <p:tgtEl>
                          <p:spTgt spid="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750" fill="hold"/>
                        <p:tgtEl>
                          <p:spTgt spid="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3" grpId="0" animBg="1"/>
      <p:bldP spid="14" grpId="0" animBg="1"/>
    </p:bld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54571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C7CC"/>
            </a:gs>
            <a:gs pos="99000">
              <a:srgbClr val="00A8AC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759" y="274701"/>
            <a:ext cx="10975658" cy="1143265"/>
          </a:xfrm>
          <a:prstGeom prst="rect">
            <a:avLst/>
          </a:prstGeom>
        </p:spPr>
        <p:txBody>
          <a:bodyPr vert="horz" lIns="121944" tIns="60972" rIns="121944" bIns="60972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ms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759" y="1600572"/>
            <a:ext cx="10975658" cy="4527011"/>
          </a:xfrm>
          <a:prstGeom prst="rect">
            <a:avLst/>
          </a:prstGeom>
        </p:spPr>
        <p:txBody>
          <a:bodyPr vert="horz" lIns="121944" tIns="60972" rIns="121944" bIns="6097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s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759" y="6357822"/>
            <a:ext cx="2845541" cy="365210"/>
          </a:xfrm>
          <a:prstGeom prst="rect">
            <a:avLst/>
          </a:prstGeom>
        </p:spPr>
        <p:txBody>
          <a:bodyPr vert="horz" lIns="121944" tIns="60972" rIns="121944" bIns="60972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337AEA-25B3-4408-B093-6DDA4600CD91}" type="datetimeFigureOut">
              <a:rPr lang="ms-MY" smtClean="0"/>
              <a:t>11/05/2018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6685" y="6357822"/>
            <a:ext cx="3861805" cy="365210"/>
          </a:xfrm>
          <a:prstGeom prst="rect">
            <a:avLst/>
          </a:prstGeom>
        </p:spPr>
        <p:txBody>
          <a:bodyPr vert="horz" lIns="121944" tIns="60972" rIns="121944" bIns="60972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9875" y="6357822"/>
            <a:ext cx="2845541" cy="365210"/>
          </a:xfrm>
          <a:prstGeom prst="rect">
            <a:avLst/>
          </a:prstGeom>
        </p:spPr>
        <p:txBody>
          <a:bodyPr vert="horz" lIns="121944" tIns="60972" rIns="121944" bIns="60972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3D9F6E-FF3A-42BE-A0D3-BF3E5ED04CA3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1501993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7" r:id="rId2"/>
    <p:sldLayoutId id="2147483651" r:id="rId3"/>
    <p:sldLayoutId id="2147483656" r:id="rId4"/>
    <p:sldLayoutId id="2147483655" r:id="rId5"/>
    <p:sldLayoutId id="2147483654" r:id="rId6"/>
  </p:sldLayoutIdLst>
  <p:txStyles>
    <p:titleStyle>
      <a:lvl1pPr algn="ctr" defTabSz="1219444" rtl="0" eaLnBrk="1" latinLnBrk="0" hangingPunct="1">
        <a:spcBef>
          <a:spcPct val="0"/>
        </a:spcBef>
        <a:buNone/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91" indent="-457291" algn="l" defTabSz="1219444" rtl="0" eaLnBrk="1" latinLnBrk="0" hangingPunct="1">
        <a:spcBef>
          <a:spcPct val="20000"/>
        </a:spcBef>
        <a:buFont typeface="Arial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90798" indent="-381076" algn="l" defTabSz="1219444" rtl="0" eaLnBrk="1" latinLnBrk="0" hangingPunct="1">
        <a:spcBef>
          <a:spcPct val="20000"/>
        </a:spcBef>
        <a:buFont typeface="Arial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4305" indent="-304861" algn="l" defTabSz="121944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4027" indent="-304861" algn="l" defTabSz="1219444" rtl="0" eaLnBrk="1" latinLnBrk="0" hangingPunct="1">
        <a:spcBef>
          <a:spcPct val="20000"/>
        </a:spcBef>
        <a:buFont typeface="Arial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749" indent="-304861" algn="l" defTabSz="1219444" rtl="0" eaLnBrk="1" latinLnBrk="0" hangingPunct="1">
        <a:spcBef>
          <a:spcPct val="20000"/>
        </a:spcBef>
        <a:buFont typeface="Arial" pitchFamily="34" charset="0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53471" indent="-304861" algn="l" defTabSz="121944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3192" indent="-304861" algn="l" defTabSz="121944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72914" indent="-304861" algn="l" defTabSz="121944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2636" indent="-304861" algn="l" defTabSz="121944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ms-MY"/>
      </a:defPPr>
      <a:lvl1pPr marL="0" algn="l" defTabSz="121944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722" algn="l" defTabSz="121944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444" algn="l" defTabSz="121944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9166" algn="l" defTabSz="121944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888" algn="l" defTabSz="121944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8610" algn="l" defTabSz="121944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8332" algn="l" defTabSz="121944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8053" algn="l" defTabSz="121944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7775" algn="l" defTabSz="121944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70C0"/>
            </a:gs>
            <a:gs pos="99000">
              <a:srgbClr val="2E649B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2429879" y="2565852"/>
            <a:ext cx="6985420" cy="8489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5900"/>
              </a:lnSpc>
            </a:pPr>
            <a:r>
              <a:rPr lang="en-US" sz="5400" dirty="0" smtClean="0">
                <a:solidFill>
                  <a:schemeClr val="bg1"/>
                </a:solidFill>
                <a:latin typeface="+mj-lt"/>
                <a:ea typeface="Times" charset="0"/>
                <a:cs typeface="Times" charset="0"/>
              </a:rPr>
              <a:t>Dentistry Scenarios</a:t>
            </a:r>
            <a:endParaRPr lang="en-US" sz="5400" dirty="0">
              <a:solidFill>
                <a:schemeClr val="bg1"/>
              </a:solidFill>
              <a:latin typeface="+mj-lt"/>
              <a:ea typeface="Times" charset="0"/>
              <a:cs typeface="Times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8610BDF-3176-744E-87D7-3760D67B5A0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956" b="38188"/>
          <a:stretch/>
        </p:blipFill>
        <p:spPr>
          <a:xfrm>
            <a:off x="0" y="5662042"/>
            <a:ext cx="4822304" cy="1130424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7821B870-D57C-CE48-8FD4-CEE34BE86C15}"/>
              </a:ext>
            </a:extLst>
          </p:cNvPr>
          <p:cNvSpPr/>
          <p:nvPr/>
        </p:nvSpPr>
        <p:spPr>
          <a:xfrm>
            <a:off x="-6365" y="0"/>
            <a:ext cx="12195175" cy="288032"/>
          </a:xfrm>
          <a:prstGeom prst="rect">
            <a:avLst/>
          </a:prstGeom>
          <a:solidFill>
            <a:srgbClr val="00BBC0">
              <a:alpha val="7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84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70C0"/>
            </a:gs>
            <a:gs pos="99000">
              <a:srgbClr val="2E649B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909514"/>
            <a:ext cx="12195175" cy="5184576"/>
          </a:xfrm>
          <a:prstGeom prst="rect">
            <a:avLst/>
          </a:prstGeom>
          <a:solidFill>
            <a:schemeClr val="accent4">
              <a:lumMod val="40000"/>
              <a:lumOff val="60000"/>
              <a:alpha val="3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D6FE181-52B8-9C4E-8448-94C4E4E2ABBF}"/>
              </a:ext>
            </a:extLst>
          </p:cNvPr>
          <p:cNvSpPr/>
          <p:nvPr/>
        </p:nvSpPr>
        <p:spPr>
          <a:xfrm>
            <a:off x="-6365" y="0"/>
            <a:ext cx="12195175" cy="909514"/>
          </a:xfrm>
          <a:prstGeom prst="rect">
            <a:avLst/>
          </a:prstGeom>
          <a:solidFill>
            <a:srgbClr val="00BBC0">
              <a:alpha val="7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19252" y="11100"/>
            <a:ext cx="11665296" cy="7679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5900"/>
              </a:lnSpc>
            </a:pPr>
            <a:r>
              <a:rPr lang="en-US" sz="3600" dirty="0" smtClean="0">
                <a:solidFill>
                  <a:schemeClr val="bg1"/>
                </a:solidFill>
                <a:latin typeface="+mj-lt"/>
                <a:ea typeface="Times" charset="0"/>
                <a:cs typeface="Times" charset="0"/>
              </a:rPr>
              <a:t>“Toby”</a:t>
            </a:r>
            <a:endParaRPr lang="en-US" sz="3600" dirty="0">
              <a:solidFill>
                <a:schemeClr val="bg1"/>
              </a:solidFill>
              <a:latin typeface="+mj-lt"/>
              <a:ea typeface="Times" charset="0"/>
              <a:cs typeface="Times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0D03F34-0F4B-234E-BABE-874F1DAABCE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956" b="38188"/>
          <a:stretch/>
        </p:blipFill>
        <p:spPr>
          <a:xfrm>
            <a:off x="0" y="6022082"/>
            <a:ext cx="3433291" cy="804817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F24713E0-B476-804B-8B87-A48778BEDD1A}"/>
              </a:ext>
            </a:extLst>
          </p:cNvPr>
          <p:cNvCxnSpPr/>
          <p:nvPr/>
        </p:nvCxnSpPr>
        <p:spPr>
          <a:xfrm>
            <a:off x="-6365" y="909514"/>
            <a:ext cx="1219517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Diagram 14">
            <a:extLst>
              <a:ext uri="{FF2B5EF4-FFF2-40B4-BE49-F238E27FC236}">
                <a16:creationId xmlns:a16="http://schemas.microsoft.com/office/drawing/2014/main" id="{552B761E-671A-1745-8A19-DD8CB3AA256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81704310"/>
              </p:ext>
            </p:extLst>
          </p:nvPr>
        </p:nvGraphicFramePr>
        <p:xfrm>
          <a:off x="1849115" y="1222416"/>
          <a:ext cx="8424936" cy="45848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298765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5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70C0"/>
            </a:gs>
            <a:gs pos="99000">
              <a:srgbClr val="2E649B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909514"/>
            <a:ext cx="12195175" cy="5184576"/>
          </a:xfrm>
          <a:prstGeom prst="rect">
            <a:avLst/>
          </a:prstGeom>
          <a:solidFill>
            <a:schemeClr val="accent4">
              <a:lumMod val="40000"/>
              <a:lumOff val="60000"/>
              <a:alpha val="3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D6FE181-52B8-9C4E-8448-94C4E4E2ABBF}"/>
              </a:ext>
            </a:extLst>
          </p:cNvPr>
          <p:cNvSpPr/>
          <p:nvPr/>
        </p:nvSpPr>
        <p:spPr>
          <a:xfrm>
            <a:off x="-6365" y="0"/>
            <a:ext cx="12195175" cy="909514"/>
          </a:xfrm>
          <a:prstGeom prst="rect">
            <a:avLst/>
          </a:prstGeom>
          <a:solidFill>
            <a:srgbClr val="00BBC0">
              <a:alpha val="7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19252" y="11100"/>
            <a:ext cx="11665296" cy="7679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5900"/>
              </a:lnSpc>
            </a:pPr>
            <a:r>
              <a:rPr lang="en-US" sz="3600" dirty="0" smtClean="0">
                <a:solidFill>
                  <a:schemeClr val="bg1"/>
                </a:solidFill>
                <a:latin typeface="+mj-lt"/>
                <a:ea typeface="Times" charset="0"/>
                <a:cs typeface="Times" charset="0"/>
              </a:rPr>
              <a:t>“Scarlet”</a:t>
            </a:r>
            <a:endParaRPr lang="en-US" sz="3600" dirty="0">
              <a:solidFill>
                <a:schemeClr val="bg1"/>
              </a:solidFill>
              <a:latin typeface="+mj-lt"/>
              <a:ea typeface="Times" charset="0"/>
              <a:cs typeface="Times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0D03F34-0F4B-234E-BABE-874F1DAABCE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956" b="38188"/>
          <a:stretch/>
        </p:blipFill>
        <p:spPr>
          <a:xfrm>
            <a:off x="0" y="6022082"/>
            <a:ext cx="3433291" cy="804817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F24713E0-B476-804B-8B87-A48778BEDD1A}"/>
              </a:ext>
            </a:extLst>
          </p:cNvPr>
          <p:cNvCxnSpPr/>
          <p:nvPr/>
        </p:nvCxnSpPr>
        <p:spPr>
          <a:xfrm>
            <a:off x="-6365" y="909514"/>
            <a:ext cx="1219517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Diagram 14">
            <a:extLst>
              <a:ext uri="{FF2B5EF4-FFF2-40B4-BE49-F238E27FC236}">
                <a16:creationId xmlns:a16="http://schemas.microsoft.com/office/drawing/2014/main" id="{552B761E-671A-1745-8A19-DD8CB3AA256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75456538"/>
              </p:ext>
            </p:extLst>
          </p:nvPr>
        </p:nvGraphicFramePr>
        <p:xfrm>
          <a:off x="1849115" y="1222416"/>
          <a:ext cx="8424936" cy="45848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940549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5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70C0"/>
            </a:gs>
            <a:gs pos="99000">
              <a:srgbClr val="2E649B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909514"/>
            <a:ext cx="12195175" cy="5184576"/>
          </a:xfrm>
          <a:prstGeom prst="rect">
            <a:avLst/>
          </a:prstGeom>
          <a:solidFill>
            <a:schemeClr val="accent4">
              <a:lumMod val="40000"/>
              <a:lumOff val="60000"/>
              <a:alpha val="3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D6FE181-52B8-9C4E-8448-94C4E4E2ABBF}"/>
              </a:ext>
            </a:extLst>
          </p:cNvPr>
          <p:cNvSpPr/>
          <p:nvPr/>
        </p:nvSpPr>
        <p:spPr>
          <a:xfrm>
            <a:off x="-6365" y="0"/>
            <a:ext cx="12195175" cy="909514"/>
          </a:xfrm>
          <a:prstGeom prst="rect">
            <a:avLst/>
          </a:prstGeom>
          <a:solidFill>
            <a:srgbClr val="00BBC0">
              <a:alpha val="7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19252" y="11100"/>
            <a:ext cx="11665296" cy="7679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5900"/>
              </a:lnSpc>
            </a:pPr>
            <a:r>
              <a:rPr lang="en-US" sz="3600" dirty="0" smtClean="0">
                <a:solidFill>
                  <a:schemeClr val="bg1"/>
                </a:solidFill>
                <a:latin typeface="+mj-lt"/>
                <a:ea typeface="Times" charset="0"/>
                <a:cs typeface="Times" charset="0"/>
              </a:rPr>
              <a:t>“Doc”</a:t>
            </a:r>
            <a:endParaRPr lang="en-US" sz="3600" dirty="0">
              <a:solidFill>
                <a:schemeClr val="bg1"/>
              </a:solidFill>
              <a:latin typeface="+mj-lt"/>
              <a:ea typeface="Times" charset="0"/>
              <a:cs typeface="Times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0D03F34-0F4B-234E-BABE-874F1DAABCE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956" b="38188"/>
          <a:stretch/>
        </p:blipFill>
        <p:spPr>
          <a:xfrm>
            <a:off x="0" y="6022082"/>
            <a:ext cx="3433291" cy="804817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F24713E0-B476-804B-8B87-A48778BEDD1A}"/>
              </a:ext>
            </a:extLst>
          </p:cNvPr>
          <p:cNvCxnSpPr/>
          <p:nvPr/>
        </p:nvCxnSpPr>
        <p:spPr>
          <a:xfrm>
            <a:off x="-6365" y="909514"/>
            <a:ext cx="1219517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Diagram 14">
            <a:extLst>
              <a:ext uri="{FF2B5EF4-FFF2-40B4-BE49-F238E27FC236}">
                <a16:creationId xmlns:a16="http://schemas.microsoft.com/office/drawing/2014/main" id="{552B761E-671A-1745-8A19-DD8CB3AA256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93445267"/>
              </p:ext>
            </p:extLst>
          </p:nvPr>
        </p:nvGraphicFramePr>
        <p:xfrm>
          <a:off x="1849115" y="1222416"/>
          <a:ext cx="8424936" cy="45848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93498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5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70C0"/>
            </a:gs>
            <a:gs pos="99000">
              <a:srgbClr val="2E649B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909514"/>
            <a:ext cx="12195175" cy="5184576"/>
          </a:xfrm>
          <a:prstGeom prst="rect">
            <a:avLst/>
          </a:prstGeom>
          <a:solidFill>
            <a:schemeClr val="accent4">
              <a:lumMod val="40000"/>
              <a:lumOff val="60000"/>
              <a:alpha val="3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D6FE181-52B8-9C4E-8448-94C4E4E2ABBF}"/>
              </a:ext>
            </a:extLst>
          </p:cNvPr>
          <p:cNvSpPr/>
          <p:nvPr/>
        </p:nvSpPr>
        <p:spPr>
          <a:xfrm>
            <a:off x="-6365" y="0"/>
            <a:ext cx="12195175" cy="909514"/>
          </a:xfrm>
          <a:prstGeom prst="rect">
            <a:avLst/>
          </a:prstGeom>
          <a:solidFill>
            <a:srgbClr val="00BBC0">
              <a:alpha val="7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19252" y="11100"/>
            <a:ext cx="11665296" cy="7679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5900"/>
              </a:lnSpc>
            </a:pPr>
            <a:r>
              <a:rPr lang="en-US" sz="3600" dirty="0" smtClean="0">
                <a:solidFill>
                  <a:schemeClr val="bg1"/>
                </a:solidFill>
                <a:latin typeface="+mj-lt"/>
                <a:ea typeface="Times" charset="0"/>
                <a:cs typeface="Times" charset="0"/>
              </a:rPr>
              <a:t>“Ruby”</a:t>
            </a:r>
            <a:endParaRPr lang="en-US" sz="3600" dirty="0">
              <a:solidFill>
                <a:schemeClr val="bg1"/>
              </a:solidFill>
              <a:latin typeface="+mj-lt"/>
              <a:ea typeface="Times" charset="0"/>
              <a:cs typeface="Times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0D03F34-0F4B-234E-BABE-874F1DAABCE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956" b="38188"/>
          <a:stretch/>
        </p:blipFill>
        <p:spPr>
          <a:xfrm>
            <a:off x="0" y="6022082"/>
            <a:ext cx="3433291" cy="804817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F24713E0-B476-804B-8B87-A48778BEDD1A}"/>
              </a:ext>
            </a:extLst>
          </p:cNvPr>
          <p:cNvCxnSpPr/>
          <p:nvPr/>
        </p:nvCxnSpPr>
        <p:spPr>
          <a:xfrm>
            <a:off x="-6365" y="909514"/>
            <a:ext cx="1219517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Diagram 14">
            <a:extLst>
              <a:ext uri="{FF2B5EF4-FFF2-40B4-BE49-F238E27FC236}">
                <a16:creationId xmlns:a16="http://schemas.microsoft.com/office/drawing/2014/main" id="{552B761E-671A-1745-8A19-DD8CB3AA256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48749162"/>
              </p:ext>
            </p:extLst>
          </p:nvPr>
        </p:nvGraphicFramePr>
        <p:xfrm>
          <a:off x="1849115" y="1222416"/>
          <a:ext cx="8424936" cy="45848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003516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5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70C0"/>
            </a:gs>
            <a:gs pos="99000">
              <a:srgbClr val="2E649B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909514"/>
            <a:ext cx="12195175" cy="5184576"/>
          </a:xfrm>
          <a:prstGeom prst="rect">
            <a:avLst/>
          </a:prstGeom>
          <a:solidFill>
            <a:schemeClr val="accent4">
              <a:lumMod val="40000"/>
              <a:lumOff val="60000"/>
              <a:alpha val="3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D6FE181-52B8-9C4E-8448-94C4E4E2ABBF}"/>
              </a:ext>
            </a:extLst>
          </p:cNvPr>
          <p:cNvSpPr/>
          <p:nvPr/>
        </p:nvSpPr>
        <p:spPr>
          <a:xfrm>
            <a:off x="-6365" y="0"/>
            <a:ext cx="12195175" cy="909514"/>
          </a:xfrm>
          <a:prstGeom prst="rect">
            <a:avLst/>
          </a:prstGeom>
          <a:solidFill>
            <a:srgbClr val="00BBC0">
              <a:alpha val="7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19252" y="11100"/>
            <a:ext cx="11665296" cy="7679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5900"/>
              </a:lnSpc>
            </a:pPr>
            <a:r>
              <a:rPr lang="en-US" sz="3600" dirty="0" smtClean="0">
                <a:solidFill>
                  <a:schemeClr val="bg1"/>
                </a:solidFill>
                <a:latin typeface="+mj-lt"/>
                <a:ea typeface="Times" charset="0"/>
                <a:cs typeface="Times" charset="0"/>
              </a:rPr>
              <a:t>“Xavier”</a:t>
            </a:r>
            <a:endParaRPr lang="en-US" sz="3600" dirty="0">
              <a:solidFill>
                <a:schemeClr val="bg1"/>
              </a:solidFill>
              <a:latin typeface="+mj-lt"/>
              <a:ea typeface="Times" charset="0"/>
              <a:cs typeface="Times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0D03F34-0F4B-234E-BABE-874F1DAABCE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956" b="38188"/>
          <a:stretch/>
        </p:blipFill>
        <p:spPr>
          <a:xfrm>
            <a:off x="0" y="6022082"/>
            <a:ext cx="3433291" cy="804817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F24713E0-B476-804B-8B87-A48778BEDD1A}"/>
              </a:ext>
            </a:extLst>
          </p:cNvPr>
          <p:cNvCxnSpPr/>
          <p:nvPr/>
        </p:nvCxnSpPr>
        <p:spPr>
          <a:xfrm>
            <a:off x="-6365" y="909514"/>
            <a:ext cx="1219517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Diagram 14">
            <a:extLst>
              <a:ext uri="{FF2B5EF4-FFF2-40B4-BE49-F238E27FC236}">
                <a16:creationId xmlns:a16="http://schemas.microsoft.com/office/drawing/2014/main" id="{552B761E-671A-1745-8A19-DD8CB3AA256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86519986"/>
              </p:ext>
            </p:extLst>
          </p:nvPr>
        </p:nvGraphicFramePr>
        <p:xfrm>
          <a:off x="1849115" y="1222416"/>
          <a:ext cx="8424936" cy="45848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956430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5" grpId="0">
        <p:bldAsOne/>
      </p:bldGraphic>
    </p:bldLst>
  </p:timing>
</p:sld>
</file>

<file path=ppt/theme/theme1.xml><?xml version="1.0" encoding="utf-8"?>
<a:theme xmlns:a="http://schemas.openxmlformats.org/drawingml/2006/main" name="Office Theme">
  <a:themeElements>
    <a:clrScheme name="Custom 3">
      <a:dk1>
        <a:srgbClr val="025682"/>
      </a:dk1>
      <a:lt1>
        <a:srgbClr val="FFFFFF"/>
      </a:lt1>
      <a:dk2>
        <a:srgbClr val="018185"/>
      </a:dk2>
      <a:lt2>
        <a:srgbClr val="E2ECF6"/>
      </a:lt2>
      <a:accent1>
        <a:srgbClr val="A8D5D3"/>
      </a:accent1>
      <a:accent2>
        <a:srgbClr val="C5E3D5"/>
      </a:accent2>
      <a:accent3>
        <a:srgbClr val="2B88AE"/>
      </a:accent3>
      <a:accent4>
        <a:srgbClr val="025682"/>
      </a:accent4>
      <a:accent5>
        <a:srgbClr val="6CBFDC"/>
      </a:accent5>
      <a:accent6>
        <a:srgbClr val="633F61"/>
      </a:accent6>
      <a:hlink>
        <a:srgbClr val="025682"/>
      </a:hlink>
      <a:folHlink>
        <a:srgbClr val="025682"/>
      </a:folHlink>
    </a:clrScheme>
    <a:fontScheme name="Times New Roman-Arial">
      <a:majorFont>
        <a:latin typeface="Times New Roman" panose="02020603050405020304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>
            <a:alpha val="73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14147</TotalTime>
  <Words>17</Words>
  <Application>Microsoft Office PowerPoint</Application>
  <PresentationFormat>Custom</PresentationFormat>
  <Paragraphs>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Aharoni</vt:lpstr>
      <vt:lpstr>Arial</vt:lpstr>
      <vt:lpstr>Calibri</vt:lpstr>
      <vt:lpstr>Roboto Light</vt:lpstr>
      <vt:lpstr>Times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zameer maliq</dc:creator>
  <cp:lastModifiedBy>Tayce, Jordan D</cp:lastModifiedBy>
  <cp:revision>2235</cp:revision>
  <dcterms:created xsi:type="dcterms:W3CDTF">2013-05-29T17:11:56Z</dcterms:created>
  <dcterms:modified xsi:type="dcterms:W3CDTF">2018-05-12T02:41:48Z</dcterms:modified>
</cp:coreProperties>
</file>